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71" r:id="rId3"/>
    <p:sldId id="287" r:id="rId4"/>
    <p:sldId id="296" r:id="rId5"/>
    <p:sldId id="295" r:id="rId6"/>
    <p:sldId id="297" r:id="rId7"/>
    <p:sldId id="288" r:id="rId8"/>
    <p:sldId id="283" r:id="rId9"/>
    <p:sldId id="292" r:id="rId10"/>
    <p:sldId id="293" r:id="rId11"/>
    <p:sldId id="294" r:id="rId12"/>
    <p:sldId id="289" r:id="rId13"/>
    <p:sldId id="286" r:id="rId14"/>
    <p:sldId id="276" r:id="rId15"/>
    <p:sldId id="273" r:id="rId16"/>
    <p:sldId id="285" r:id="rId17"/>
    <p:sldId id="272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D745"/>
    <a:srgbClr val="FFD239"/>
    <a:srgbClr val="FEBA01"/>
    <a:srgbClr val="FEC80A"/>
    <a:srgbClr val="A5C8E8"/>
    <a:srgbClr val="0099FF"/>
    <a:srgbClr val="FECA25"/>
    <a:srgbClr val="FDC415"/>
    <a:srgbClr val="FFC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3216" autoAdjust="0"/>
  </p:normalViewPr>
  <p:slideViewPr>
    <p:cSldViewPr snapToGrid="0" showGuides="1">
      <p:cViewPr varScale="1">
        <p:scale>
          <a:sx n="80" d="100"/>
          <a:sy n="80" d="100"/>
        </p:scale>
        <p:origin x="78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5D969-ADE9-4D24-912F-C144F71D6DD0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074E4-F804-46FD-81EF-398AF3F42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8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074E4-F804-46FD-81EF-398AF3F423B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088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074E4-F804-46FD-81EF-398AF3F423B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07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074E4-F804-46FD-81EF-398AF3F423B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89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074E4-F804-46FD-81EF-398AF3F423B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567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2019/11/7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01CECA5-148F-4642-B12D-9FC85E000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31735" y="2767280"/>
            <a:ext cx="35285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VR-FPS</a:t>
            </a:r>
            <a:endParaRPr kumimoji="1" lang="ja-JP" altLang="en-US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テキスト ボックス 3">
            <a:extLst>
              <a:ext uri="{FF2B5EF4-FFF2-40B4-BE49-F238E27FC236}">
                <a16:creationId xmlns:a16="http://schemas.microsoft.com/office/drawing/2014/main" id="{F0423170-A0FC-4C91-8511-B701E642CC6C}"/>
              </a:ext>
            </a:extLst>
          </p:cNvPr>
          <p:cNvSpPr txBox="1"/>
          <p:nvPr/>
        </p:nvSpPr>
        <p:spPr>
          <a:xfrm flipH="1">
            <a:off x="3007144" y="5981589"/>
            <a:ext cx="617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r>
              <a:rPr kumimoji="1" lang="ko-KR" alt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조 봉수연 이주형 임민규 송재윤 </a:t>
            </a:r>
            <a:endParaRPr kumimoji="1" lang="ja-JP" alt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0853A-863E-4AF0-BC87-50700C830C0B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73486" y="204686"/>
            <a:ext cx="581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프로젝트 주간 보고서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pic>
        <p:nvPicPr>
          <p:cNvPr id="3" name="KakaoTalk_Video_20191107_1941_41_923">
            <a:hlinkClick r:id="" action="ppaction://media"/>
            <a:extLst>
              <a:ext uri="{FF2B5EF4-FFF2-40B4-BE49-F238E27FC236}">
                <a16:creationId xmlns:a16="http://schemas.microsoft.com/office/drawing/2014/main" id="{AFFC50F6-BB6B-428A-97E8-7B2483DEBDB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38" end="44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425" y="1009984"/>
            <a:ext cx="11201400" cy="56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13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73486" y="204686"/>
            <a:ext cx="581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프로젝트 주간 보고서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pic>
        <p:nvPicPr>
          <p:cNvPr id="3" name="KakaoTalk_Video_20191107_1929_15_099">
            <a:hlinkClick r:id="" action="ppaction://media"/>
            <a:extLst>
              <a:ext uri="{FF2B5EF4-FFF2-40B4-BE49-F238E27FC236}">
                <a16:creationId xmlns:a16="http://schemas.microsoft.com/office/drawing/2014/main" id="{D155BB52-ABBE-4B94-A878-A2B697FDEE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374" y="1009983"/>
            <a:ext cx="10918597" cy="55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9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73486" y="204686"/>
            <a:ext cx="581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프로젝트 주간 보고서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A48DB-023D-4133-8AB9-FF1462A24661}"/>
              </a:ext>
            </a:extLst>
          </p:cNvPr>
          <p:cNvSpPr txBox="1"/>
          <p:nvPr/>
        </p:nvSpPr>
        <p:spPr>
          <a:xfrm>
            <a:off x="4124529" y="6150114"/>
            <a:ext cx="3487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Hit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구현</a:t>
            </a:r>
            <a:endParaRPr lang="ko-KR" altLang="en-US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98A3861-D8A3-4A1A-BBF6-AC860156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93" y="1168955"/>
            <a:ext cx="6789905" cy="49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7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73486" y="204686"/>
            <a:ext cx="581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프로젝트 주간 보고서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pic>
        <p:nvPicPr>
          <p:cNvPr id="3" name="칼침">
            <a:hlinkClick r:id="" action="ppaction://media"/>
            <a:extLst>
              <a:ext uri="{FF2B5EF4-FFF2-40B4-BE49-F238E27FC236}">
                <a16:creationId xmlns:a16="http://schemas.microsoft.com/office/drawing/2014/main" id="{9EEA8C61-3F3C-43FE-9D9F-6D08F55900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124" y="1168955"/>
            <a:ext cx="10612837" cy="53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3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2DECE0-05F8-4889-950F-4A281A151390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67141" y="206534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역할 분담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B047373-5DB1-499C-8CE8-2F02DCDEB685}"/>
              </a:ext>
            </a:extLst>
          </p:cNvPr>
          <p:cNvGrpSpPr/>
          <p:nvPr/>
        </p:nvGrpSpPr>
        <p:grpSpPr>
          <a:xfrm>
            <a:off x="4468524" y="1825875"/>
            <a:ext cx="6026726" cy="3983044"/>
            <a:chOff x="-1266902" y="788561"/>
            <a:chExt cx="912664" cy="398304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B82777D-B3C7-478A-A1A2-73210ED087B8}"/>
                </a:ext>
              </a:extLst>
            </p:cNvPr>
            <p:cNvSpPr/>
            <p:nvPr/>
          </p:nvSpPr>
          <p:spPr>
            <a:xfrm rot="5400000">
              <a:off x="-1267601" y="1775228"/>
              <a:ext cx="914400" cy="912327"/>
            </a:xfrm>
            <a:prstGeom prst="roundRect">
              <a:avLst/>
            </a:prstGeom>
            <a:solidFill>
              <a:srgbClr val="F28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0BFF693-E091-44E2-ACA8-1916347387CB}"/>
                </a:ext>
              </a:extLst>
            </p:cNvPr>
            <p:cNvSpPr/>
            <p:nvPr/>
          </p:nvSpPr>
          <p:spPr>
            <a:xfrm rot="5400000">
              <a:off x="-1267601" y="2801384"/>
              <a:ext cx="914400" cy="912327"/>
            </a:xfrm>
            <a:prstGeom prst="roundRect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AF6A2B2-1948-4777-B925-AAE036D8899C}"/>
                </a:ext>
              </a:extLst>
            </p:cNvPr>
            <p:cNvSpPr/>
            <p:nvPr/>
          </p:nvSpPr>
          <p:spPr>
            <a:xfrm rot="5400000">
              <a:off x="-1267601" y="3858241"/>
              <a:ext cx="914400" cy="912327"/>
            </a:xfrm>
            <a:prstGeom prst="roundRect">
              <a:avLst/>
            </a:prstGeom>
            <a:solidFill>
              <a:srgbClr val="ACC4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94B22E3-23EB-420B-852C-AB97E6810846}"/>
                </a:ext>
              </a:extLst>
            </p:cNvPr>
            <p:cNvSpPr/>
            <p:nvPr/>
          </p:nvSpPr>
          <p:spPr>
            <a:xfrm>
              <a:off x="-1266902" y="788561"/>
              <a:ext cx="912328" cy="91440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3D0EC4-4252-434A-A51F-C88DCC28DEA6}"/>
              </a:ext>
            </a:extLst>
          </p:cNvPr>
          <p:cNvSpPr/>
          <p:nvPr/>
        </p:nvSpPr>
        <p:spPr>
          <a:xfrm>
            <a:off x="4762500" y="1988931"/>
            <a:ext cx="5438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Pun2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를 이용한 네트워크 구축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매칭 시스템 구현 </a:t>
            </a:r>
            <a:endParaRPr lang="en-US" altLang="ko-KR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  <a:p>
            <a:pPr algn="ctr"/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en-US" altLang="ko-KR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c#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스크립트 기능 구현</a:t>
            </a:r>
            <a:endParaRPr lang="en-US" altLang="ko-KR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83FA473-3BAA-49CE-A062-BC8452014E87}"/>
              </a:ext>
            </a:extLst>
          </p:cNvPr>
          <p:cNvGrpSpPr/>
          <p:nvPr/>
        </p:nvGrpSpPr>
        <p:grpSpPr>
          <a:xfrm>
            <a:off x="2124988" y="2125669"/>
            <a:ext cx="1843348" cy="3437783"/>
            <a:chOff x="4147615" y="2105309"/>
            <a:chExt cx="518672" cy="343778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E463E8E-D243-475B-8C9A-45C615712BEB}"/>
                </a:ext>
              </a:extLst>
            </p:cNvPr>
            <p:cNvSpPr/>
            <p:nvPr/>
          </p:nvSpPr>
          <p:spPr>
            <a:xfrm>
              <a:off x="4150649" y="2105309"/>
              <a:ext cx="5142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넥슨 풋볼고딕 L" panose="020B0303000000000000" pitchFamily="34" charset="-127"/>
                  <a:ea typeface="넥슨 풋볼고딕 L" panose="020B0303000000000000" pitchFamily="34" charset="-127"/>
                </a:rPr>
                <a:t>16013083 </a:t>
              </a:r>
              <a:r>
                <a:rPr lang="ko-KR" altLang="en-US" dirty="0">
                  <a:latin typeface="넥슨 풋볼고딕 L" panose="020B0303000000000000" pitchFamily="34" charset="-127"/>
                  <a:ea typeface="넥슨 풋볼고딕 L" panose="020B0303000000000000" pitchFamily="34" charset="-127"/>
                </a:rPr>
                <a:t>이주형</a:t>
              </a:r>
              <a:endPara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6A3B5FB-2E62-4AA1-8E06-EBBB8CCE5EF7}"/>
                </a:ext>
              </a:extLst>
            </p:cNvPr>
            <p:cNvSpPr/>
            <p:nvPr/>
          </p:nvSpPr>
          <p:spPr>
            <a:xfrm>
              <a:off x="4147615" y="3097888"/>
              <a:ext cx="5142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넥슨 풋볼고딕 L" panose="020B0303000000000000" pitchFamily="34" charset="-127"/>
                  <a:ea typeface="넥슨 풋볼고딕 L" panose="020B0303000000000000" pitchFamily="34" charset="-127"/>
                </a:rPr>
                <a:t>16013096 </a:t>
              </a:r>
              <a:r>
                <a:rPr lang="ko-KR" altLang="en-US" dirty="0">
                  <a:latin typeface="넥슨 풋볼고딕 L" panose="020B0303000000000000" pitchFamily="34" charset="-127"/>
                  <a:ea typeface="넥슨 풋볼고딕 L" panose="020B0303000000000000" pitchFamily="34" charset="-127"/>
                </a:rPr>
                <a:t>임민규</a:t>
              </a:r>
              <a:endPara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AB16C0E-4C86-4BD2-804E-ECBE8E35616D}"/>
                </a:ext>
              </a:extLst>
            </p:cNvPr>
            <p:cNvSpPr/>
            <p:nvPr/>
          </p:nvSpPr>
          <p:spPr>
            <a:xfrm>
              <a:off x="4149299" y="4156242"/>
              <a:ext cx="5169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넥슨 풋볼고딕 L" panose="020B0303000000000000" pitchFamily="34" charset="-127"/>
                  <a:ea typeface="넥슨 풋볼고딕 L" panose="020B0303000000000000" pitchFamily="34" charset="-127"/>
                </a:rPr>
                <a:t>16011185 </a:t>
              </a:r>
              <a:r>
                <a:rPr lang="ko-KR" altLang="en-US" dirty="0" err="1">
                  <a:latin typeface="넥슨 풋볼고딕 L" panose="020B0303000000000000" pitchFamily="34" charset="-127"/>
                  <a:ea typeface="넥슨 풋볼고딕 L" panose="020B0303000000000000" pitchFamily="34" charset="-127"/>
                </a:rPr>
                <a:t>송제윤</a:t>
              </a:r>
              <a:endPara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5A05863-697C-43F2-AED4-150848FFB149}"/>
                </a:ext>
              </a:extLst>
            </p:cNvPr>
            <p:cNvSpPr/>
            <p:nvPr/>
          </p:nvSpPr>
          <p:spPr>
            <a:xfrm>
              <a:off x="4148595" y="5173760"/>
              <a:ext cx="5151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atin typeface="넥슨 풋볼고딕 L" panose="020B0303000000000000" pitchFamily="34" charset="-127"/>
                  <a:ea typeface="넥슨 풋볼고딕 L" panose="020B0303000000000000" pitchFamily="34" charset="-127"/>
                </a:rPr>
                <a:t>17013141 </a:t>
              </a:r>
              <a:r>
                <a:rPr lang="ko-KR" altLang="en-US" dirty="0" err="1">
                  <a:latin typeface="넥슨 풋볼고딕 L" panose="020B0303000000000000" pitchFamily="34" charset="-127"/>
                  <a:ea typeface="넥슨 풋볼고딕 L" panose="020B0303000000000000" pitchFamily="34" charset="-127"/>
                </a:rPr>
                <a:t>봉수연</a:t>
              </a:r>
              <a:endPara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F61DD4-5605-4BC2-96CF-BB2337A2A08A}"/>
              </a:ext>
            </a:extLst>
          </p:cNvPr>
          <p:cNvSpPr/>
          <p:nvPr/>
        </p:nvSpPr>
        <p:spPr>
          <a:xfrm>
            <a:off x="4762500" y="4099992"/>
            <a:ext cx="5438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오큘러스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퀘스트 기능 연동</a:t>
            </a:r>
            <a:endParaRPr lang="en-US" altLang="ko-KR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5F939F-7B37-48BA-B48D-220A333DE339}"/>
              </a:ext>
            </a:extLst>
          </p:cNvPr>
          <p:cNvSpPr/>
          <p:nvPr/>
        </p:nvSpPr>
        <p:spPr>
          <a:xfrm>
            <a:off x="4762500" y="5194120"/>
            <a:ext cx="5438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맵 그래픽 최적화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,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음향 기능 추가</a:t>
            </a:r>
            <a:endParaRPr lang="en-US" altLang="ko-KR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0B8239-8054-4B94-B723-E38758DB5732}"/>
              </a:ext>
            </a:extLst>
          </p:cNvPr>
          <p:cNvSpPr/>
          <p:nvPr/>
        </p:nvSpPr>
        <p:spPr>
          <a:xfrm>
            <a:off x="4628237" y="3055975"/>
            <a:ext cx="5438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err="1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c#</a:t>
            </a:r>
            <a:r>
              <a:rPr lang="en-US" altLang="ko-KR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 </a:t>
            </a:r>
            <a:r>
              <a:rPr lang="ko-KR" altLang="en-US" dirty="0">
                <a:latin typeface="넥슨 풋볼고딕 L" panose="020B0303000000000000" pitchFamily="34" charset="-127"/>
                <a:ea typeface="넥슨 풋볼고딕 L" panose="020B0303000000000000" pitchFamily="34" charset="-127"/>
              </a:rPr>
              <a:t>스크립트 및 애니메이션 구현</a:t>
            </a:r>
            <a:endParaRPr lang="en-US" altLang="ko-KR" dirty="0">
              <a:latin typeface="넥슨 풋볼고딕 L" panose="020B0303000000000000" pitchFamily="34" charset="-127"/>
              <a:ea typeface="넥슨 풋볼고딕 L" panose="020B03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722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-194553" y="1003050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B2DECE0-05F8-4889-950F-4A281A151390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375779" y="204686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진행 할 파트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AD212D-E95F-4793-AB11-67F5B670829C}"/>
              </a:ext>
            </a:extLst>
          </p:cNvPr>
          <p:cNvSpPr/>
          <p:nvPr/>
        </p:nvSpPr>
        <p:spPr>
          <a:xfrm>
            <a:off x="804281" y="1654485"/>
            <a:ext cx="995130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Oculus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스크립트 추가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상황 별 음향 추가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3.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제한시간 기능  및 게임종료시 기능 부분 추가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4. 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애니메이션효과 추가</a:t>
            </a:r>
            <a:endParaRPr lang="en-US" altLang="ko-KR" sz="2400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31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2" b="12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正方形/長方形 2">
            <a:extLst>
              <a:ext uri="{FF2B5EF4-FFF2-40B4-BE49-F238E27FC236}">
                <a16:creationId xmlns:a16="http://schemas.microsoft.com/office/drawing/2014/main" id="{41403294-4379-4EDD-A4A5-40E5A6D66F83}"/>
              </a:ext>
            </a:extLst>
          </p:cNvPr>
          <p:cNvSpPr/>
          <p:nvPr/>
        </p:nvSpPr>
        <p:spPr>
          <a:xfrm>
            <a:off x="-1" y="-2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">
            <a:extLst>
              <a:ext uri="{FF2B5EF4-FFF2-40B4-BE49-F238E27FC236}">
                <a16:creationId xmlns:a16="http://schemas.microsoft.com/office/drawing/2014/main" id="{56AA1F20-7513-4B55-B343-6DAC916C73A7}"/>
              </a:ext>
            </a:extLst>
          </p:cNvPr>
          <p:cNvSpPr/>
          <p:nvPr/>
        </p:nvSpPr>
        <p:spPr>
          <a:xfrm>
            <a:off x="-3" y="0"/>
            <a:ext cx="12192002" cy="687747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endParaRPr lang="ko-KR" altLang="ko-KR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8437" y="55693"/>
            <a:ext cx="2650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개발 일정</a:t>
            </a:r>
            <a:endParaRPr kumimoji="1" lang="ja-JP" altLang="en-US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7" name="表 14">
            <a:extLst>
              <a:ext uri="{FF2B5EF4-FFF2-40B4-BE49-F238E27FC236}">
                <a16:creationId xmlns:a16="http://schemas.microsoft.com/office/drawing/2014/main" id="{98D73875-B879-40D4-A77C-2000B2E28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93320"/>
              </p:ext>
            </p:extLst>
          </p:nvPr>
        </p:nvGraphicFramePr>
        <p:xfrm>
          <a:off x="323850" y="1202079"/>
          <a:ext cx="10838892" cy="4908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340">
                  <a:extLst>
                    <a:ext uri="{9D8B030D-6E8A-4147-A177-3AD203B41FA5}">
                      <a16:colId xmlns:a16="http://schemas.microsoft.com/office/drawing/2014/main" val="2593155456"/>
                    </a:ext>
                  </a:extLst>
                </a:gridCol>
                <a:gridCol w="615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5282">
                  <a:extLst>
                    <a:ext uri="{9D8B030D-6E8A-4147-A177-3AD203B41FA5}">
                      <a16:colId xmlns:a16="http://schemas.microsoft.com/office/drawing/2014/main" val="2683598777"/>
                    </a:ext>
                  </a:extLst>
                </a:gridCol>
                <a:gridCol w="615282">
                  <a:extLst>
                    <a:ext uri="{9D8B030D-6E8A-4147-A177-3AD203B41FA5}">
                      <a16:colId xmlns:a16="http://schemas.microsoft.com/office/drawing/2014/main" val="2534812995"/>
                    </a:ext>
                  </a:extLst>
                </a:gridCol>
                <a:gridCol w="615282">
                  <a:extLst>
                    <a:ext uri="{9D8B030D-6E8A-4147-A177-3AD203B41FA5}">
                      <a16:colId xmlns:a16="http://schemas.microsoft.com/office/drawing/2014/main" val="1010777356"/>
                    </a:ext>
                  </a:extLst>
                </a:gridCol>
                <a:gridCol w="6152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282">
                  <a:extLst>
                    <a:ext uri="{9D8B030D-6E8A-4147-A177-3AD203B41FA5}">
                      <a16:colId xmlns:a16="http://schemas.microsoft.com/office/drawing/2014/main" val="1233926874"/>
                    </a:ext>
                  </a:extLst>
                </a:gridCol>
                <a:gridCol w="615282">
                  <a:extLst>
                    <a:ext uri="{9D8B030D-6E8A-4147-A177-3AD203B41FA5}">
                      <a16:colId xmlns:a16="http://schemas.microsoft.com/office/drawing/2014/main" val="2043670795"/>
                    </a:ext>
                  </a:extLst>
                </a:gridCol>
                <a:gridCol w="615282">
                  <a:extLst>
                    <a:ext uri="{9D8B030D-6E8A-4147-A177-3AD203B41FA5}">
                      <a16:colId xmlns:a16="http://schemas.microsoft.com/office/drawing/2014/main" val="3172695021"/>
                    </a:ext>
                  </a:extLst>
                </a:gridCol>
                <a:gridCol w="6152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282">
                  <a:extLst>
                    <a:ext uri="{9D8B030D-6E8A-4147-A177-3AD203B41FA5}">
                      <a16:colId xmlns:a16="http://schemas.microsoft.com/office/drawing/2014/main" val="39727181"/>
                    </a:ext>
                  </a:extLst>
                </a:gridCol>
                <a:gridCol w="615282">
                  <a:extLst>
                    <a:ext uri="{9D8B030D-6E8A-4147-A177-3AD203B41FA5}">
                      <a16:colId xmlns:a16="http://schemas.microsoft.com/office/drawing/2014/main" val="3749385673"/>
                    </a:ext>
                  </a:extLst>
                </a:gridCol>
              </a:tblGrid>
              <a:tr h="409033">
                <a:tc rowSpan="2" gridSpan="2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ko-KR" sz="1800" dirty="0"/>
                        <a:t>10</a:t>
                      </a:r>
                      <a:r>
                        <a:rPr kumimoji="1" lang="ko-KR" altLang="en-US" sz="1800" dirty="0"/>
                        <a:t>월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ko-KR" sz="1800" dirty="0"/>
                        <a:t>11</a:t>
                      </a:r>
                      <a:r>
                        <a:rPr kumimoji="1" lang="ko-KR" altLang="en-US" sz="1800" dirty="0"/>
                        <a:t>월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12</a:t>
                      </a:r>
                      <a:r>
                        <a:rPr kumimoji="1" lang="ko-KR" altLang="en-US" sz="1800" dirty="0"/>
                        <a:t>월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03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3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4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3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4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1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2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/>
                        <a:t>3</a:t>
                      </a:r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9034962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맵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400" b="0" u="none" strike="noStrike" cap="none" dirty="0">
                          <a:latin typeface="+mj-ea"/>
                          <a:ea typeface="+mj-ea"/>
                          <a:cs typeface="Arial"/>
                          <a:sym typeface="Arial"/>
                        </a:rPr>
                        <a:t>완료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충돌 발생 제어</a:t>
                      </a:r>
                      <a:endParaRPr kumimoji="1" lang="ja-JP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완료</a:t>
                      </a:r>
                      <a:endParaRPr kumimoji="1" lang="ja-JP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515558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도둑 캐릭터 </a:t>
                      </a:r>
                      <a:r>
                        <a:rPr kumimoji="1" lang="en-US" altLang="ko-KR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C# </a:t>
                      </a:r>
                      <a:r>
                        <a:rPr kumimoji="1" lang="ko-KR" altLang="en-US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구현</a:t>
                      </a:r>
                      <a:endParaRPr kumimoji="1" lang="ja-JP" altLang="en-US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진행 중</a:t>
                      </a:r>
                      <a:endParaRPr kumimoji="1" lang="ja-JP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47329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헌터 캐릭터 </a:t>
                      </a:r>
                      <a:r>
                        <a:rPr kumimoji="1" lang="en-US" altLang="ko-KR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C# </a:t>
                      </a: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구현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진행 중</a:t>
                      </a:r>
                      <a:endParaRPr kumimoji="1" lang="ja-JP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>
                        <a:solidFill>
                          <a:srgbClr val="FF0000"/>
                        </a:solidFill>
                        <a:highlight>
                          <a:srgbClr val="FF0000"/>
                        </a:highlight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슈팅 </a:t>
                      </a:r>
                      <a:r>
                        <a:rPr kumimoji="1" lang="en-US" altLang="ko-KR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C# </a:t>
                      </a: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구현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진행 중</a:t>
                      </a:r>
                      <a:endParaRPr kumimoji="1" lang="ja-JP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680048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상자 </a:t>
                      </a:r>
                      <a:r>
                        <a:rPr kumimoji="1" lang="en-US" altLang="ko-KR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C# </a:t>
                      </a: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구현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진행 중</a:t>
                      </a:r>
                      <a:endParaRPr kumimoji="1" lang="ja-JP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731720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음향효과 및 문제점 보안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진행중</a:t>
                      </a:r>
                      <a:endParaRPr kumimoji="1" lang="ja-JP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570115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네트워크 구축 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진행 중</a:t>
                      </a:r>
                      <a:endParaRPr kumimoji="1" lang="ja-JP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59857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부족 사항 추가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endParaRPr kumimoji="1" lang="ja-JP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데모버전 테스트 및 보안</a:t>
                      </a:r>
                      <a:endParaRPr kumimoji="1" lang="ja-JP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-</a:t>
                      </a:r>
                      <a:endParaRPr kumimoji="1" lang="ja-JP" altLang="en-US" sz="1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420752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441D6C67-7E88-456F-9B46-9022A659C463}"/>
              </a:ext>
            </a:extLst>
          </p:cNvPr>
          <p:cNvGraphicFramePr>
            <a:graphicFrameLocks noGrp="1"/>
          </p:cNvGraphicFramePr>
          <p:nvPr/>
        </p:nvGraphicFramePr>
        <p:xfrm>
          <a:off x="13912770" y="64818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830834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mpd="sng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</a:lnL>
                    <a:lnR w="9525" cmpd="sng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</a:lnR>
                    <a:lnT w="9525" cmpd="sng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</a:lnT>
                    <a:lnB w="9525" cmpd="sng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909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4A7B85A-A76D-4C2B-A3C4-F37BB2E14EDA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23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728477" y="2705725"/>
            <a:ext cx="27350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Q&amp;A</a:t>
            </a:r>
            <a:endParaRPr kumimoji="1" lang="ja-JP" alt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1443579" y="2002302"/>
            <a:ext cx="874580" cy="652697"/>
            <a:chOff x="887522" y="1168955"/>
            <a:chExt cx="940637" cy="677693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1629475" y="1303391"/>
              <a:ext cx="198684" cy="5432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" name="グループ化 37"/>
          <p:cNvGrpSpPr/>
          <p:nvPr/>
        </p:nvGrpSpPr>
        <p:grpSpPr>
          <a:xfrm>
            <a:off x="6644124" y="2019507"/>
            <a:ext cx="2598218" cy="641788"/>
            <a:chOff x="887522" y="1168955"/>
            <a:chExt cx="2794459" cy="666367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624814" y="1292064"/>
              <a:ext cx="2057167" cy="543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역할 분담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1443579" y="3904728"/>
            <a:ext cx="3397641" cy="622489"/>
            <a:chOff x="887522" y="1168955"/>
            <a:chExt cx="3654260" cy="646329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1629473" y="1255655"/>
              <a:ext cx="2912309" cy="543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향후 진행계획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3" name="テキスト ボックス 52"/>
          <p:cNvSpPr txBox="1"/>
          <p:nvPr/>
        </p:nvSpPr>
        <p:spPr>
          <a:xfrm>
            <a:off x="1588327" y="2001080"/>
            <a:ext cx="46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785091" y="2006836"/>
            <a:ext cx="46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580765" y="3906007"/>
            <a:ext cx="46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3" name="テキスト ボックス 40">
            <a:extLst>
              <a:ext uri="{FF2B5EF4-FFF2-40B4-BE49-F238E27FC236}">
                <a16:creationId xmlns:a16="http://schemas.microsoft.com/office/drawing/2014/main" id="{D32C2F4A-5F2E-4BBC-BB5D-39E9D8DB171B}"/>
              </a:ext>
            </a:extLst>
          </p:cNvPr>
          <p:cNvSpPr txBox="1"/>
          <p:nvPr/>
        </p:nvSpPr>
        <p:spPr>
          <a:xfrm>
            <a:off x="2137199" y="2149179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프로젝트 진도보고서</a:t>
            </a:r>
            <a:endParaRPr kumimoji="1" lang="ja-JP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D0B043-523C-4DAC-BF39-8CAF4EA6B9E2}"/>
              </a:ext>
            </a:extLst>
          </p:cNvPr>
          <p:cNvSpPr txBox="1"/>
          <p:nvPr/>
        </p:nvSpPr>
        <p:spPr>
          <a:xfrm>
            <a:off x="3806904" y="6624808"/>
            <a:ext cx="4583944" cy="230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Copyright </a:t>
            </a:r>
            <a:r>
              <a:rPr lang="ko-KR" altLang="en-US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ⓒ </a:t>
            </a:r>
            <a:r>
              <a:rPr lang="en-US" altLang="ko-KR" sz="900" spc="5" dirty="0">
                <a:solidFill>
                  <a:prstClr val="black">
                    <a:lumMod val="75000"/>
                    <a:lumOff val="25000"/>
                  </a:prstClr>
                </a:solidFill>
                <a:latin typeface="KoPub돋움체 Light"/>
                <a:ea typeface="KoPub돋움체 Light"/>
              </a:rPr>
              <a:t>S</a:t>
            </a:r>
            <a:r>
              <a:rPr lang="en-US" altLang="ko-KR" sz="900" b="0" i="0" kern="1200" spc="5" dirty="0">
                <a:solidFill>
                  <a:prstClr val="black">
                    <a:lumMod val="75000"/>
                    <a:lumOff val="25000"/>
                  </a:prstClr>
                </a:solidFill>
                <a:uLnTx/>
                <a:uFillTx/>
                <a:latin typeface="KoPub돋움체 Light"/>
                <a:ea typeface="KoPub돋움체 Light"/>
                <a:cs typeface="+mn-cs"/>
              </a:rPr>
              <a:t>ejong. All rights reserved.</a:t>
            </a:r>
            <a:endParaRPr lang="ko-KR" altLang="en-US" sz="900" b="0" i="0" kern="1200" spc="5" dirty="0">
              <a:solidFill>
                <a:prstClr val="black">
                  <a:lumMod val="75000"/>
                  <a:lumOff val="25000"/>
                </a:prstClr>
              </a:solidFill>
              <a:uLnTx/>
              <a:uFillTx/>
              <a:latin typeface="KoPub돋움체 Light"/>
              <a:ea typeface="KoPub돋움체 Light"/>
              <a:cs typeface="+mn-cs"/>
            </a:endParaRPr>
          </a:p>
        </p:txBody>
      </p:sp>
      <p:grpSp>
        <p:nvGrpSpPr>
          <p:cNvPr id="27" name="グループ化 42">
            <a:extLst>
              <a:ext uri="{FF2B5EF4-FFF2-40B4-BE49-F238E27FC236}">
                <a16:creationId xmlns:a16="http://schemas.microsoft.com/office/drawing/2014/main" id="{CC76B524-B7C7-4A83-8064-046E8E63E990}"/>
              </a:ext>
            </a:extLst>
          </p:cNvPr>
          <p:cNvGrpSpPr/>
          <p:nvPr/>
        </p:nvGrpSpPr>
        <p:grpSpPr>
          <a:xfrm>
            <a:off x="6644124" y="3859322"/>
            <a:ext cx="2067148" cy="622489"/>
            <a:chOff x="887522" y="1168955"/>
            <a:chExt cx="2223277" cy="646329"/>
          </a:xfrm>
        </p:grpSpPr>
        <p:sp>
          <p:nvSpPr>
            <p:cNvPr id="28" name="正方形/長方形 43">
              <a:extLst>
                <a:ext uri="{FF2B5EF4-FFF2-40B4-BE49-F238E27FC236}">
                  <a16:creationId xmlns:a16="http://schemas.microsoft.com/office/drawing/2014/main" id="{2914D346-9338-4495-BABB-EF1B993A6222}"/>
                </a:ext>
              </a:extLst>
            </p:cNvPr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テキスト ボックス 45">
              <a:extLst>
                <a:ext uri="{FF2B5EF4-FFF2-40B4-BE49-F238E27FC236}">
                  <a16:creationId xmlns:a16="http://schemas.microsoft.com/office/drawing/2014/main" id="{D53B7837-4667-4D8E-A5EC-F7012D772BD2}"/>
                </a:ext>
              </a:extLst>
            </p:cNvPr>
            <p:cNvSpPr txBox="1"/>
            <p:nvPr/>
          </p:nvSpPr>
          <p:spPr>
            <a:xfrm>
              <a:off x="1629473" y="1255655"/>
              <a:ext cx="1481326" cy="543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일정표</a:t>
              </a:r>
              <a:endParaRPr kumimoji="1" lang="ja-JP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0" name="テキスト ボックス 54">
            <a:extLst>
              <a:ext uri="{FF2B5EF4-FFF2-40B4-BE49-F238E27FC236}">
                <a16:creationId xmlns:a16="http://schemas.microsoft.com/office/drawing/2014/main" id="{E0F93270-AC77-4D32-8701-D88F391B40C0}"/>
              </a:ext>
            </a:extLst>
          </p:cNvPr>
          <p:cNvSpPr txBox="1"/>
          <p:nvPr/>
        </p:nvSpPr>
        <p:spPr>
          <a:xfrm>
            <a:off x="6781310" y="3860601"/>
            <a:ext cx="465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81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73486" y="204686"/>
            <a:ext cx="581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프로젝트 주간 보고서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0565E9-217B-4433-8468-99E95BC3E8CA}"/>
              </a:ext>
            </a:extLst>
          </p:cNvPr>
          <p:cNvSpPr/>
          <p:nvPr/>
        </p:nvSpPr>
        <p:spPr>
          <a:xfrm>
            <a:off x="6410795" y="358328"/>
            <a:ext cx="1371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_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영상</a:t>
            </a:r>
          </a:p>
        </p:txBody>
      </p:sp>
      <p:pic>
        <p:nvPicPr>
          <p:cNvPr id="17" name="KakaoTalk_Audio_20191107_1753_11_612">
            <a:hlinkClick r:id="" action="ppaction://media"/>
            <a:extLst>
              <a:ext uri="{FF2B5EF4-FFF2-40B4-BE49-F238E27FC236}">
                <a16:creationId xmlns:a16="http://schemas.microsoft.com/office/drawing/2014/main" id="{2A7B3D69-3DEE-4862-B560-03497DE35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5557" y="1368595"/>
            <a:ext cx="399278" cy="39927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CE231D-E17C-4ED4-8116-EBF33F973C12}"/>
              </a:ext>
            </a:extLst>
          </p:cNvPr>
          <p:cNvSpPr/>
          <p:nvPr/>
        </p:nvSpPr>
        <p:spPr>
          <a:xfrm>
            <a:off x="7812044" y="1396367"/>
            <a:ext cx="3295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음향 이름 </a:t>
            </a:r>
            <a:r>
              <a:rPr lang="en-US" altLang="ko-KR" sz="16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Horror Elements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DDB9D4-A140-412A-BE81-DCA857EC9F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04" t="12635" r="31585" b="3174"/>
          <a:stretch/>
        </p:blipFill>
        <p:spPr>
          <a:xfrm>
            <a:off x="190969" y="1281883"/>
            <a:ext cx="6927379" cy="45661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CCE87C-2A94-4C61-8F3E-5CFBCFE6EA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422" r="31665" b="2644"/>
          <a:stretch/>
        </p:blipFill>
        <p:spPr>
          <a:xfrm>
            <a:off x="5828831" y="2586264"/>
            <a:ext cx="6172200" cy="4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8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73486" y="204686"/>
            <a:ext cx="581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프로젝트 주간 보고서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30565E9-217B-4433-8468-99E95BC3E8CA}"/>
              </a:ext>
            </a:extLst>
          </p:cNvPr>
          <p:cNvSpPr/>
          <p:nvPr/>
        </p:nvSpPr>
        <p:spPr>
          <a:xfrm>
            <a:off x="6410795" y="358328"/>
            <a:ext cx="1371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_</a:t>
            </a:r>
            <a:r>
              <a:rPr lang="ko-KR" altLang="en-US" sz="24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맵 영상</a:t>
            </a:r>
          </a:p>
        </p:txBody>
      </p:sp>
      <p:pic>
        <p:nvPicPr>
          <p:cNvPr id="4" name="makemap - Thismap_Notree_ver - PC, Mac &amp; Linux Standalone - Unity 2019.2.6f1 Personal_ _DX11_ 2019-11-07 17-43-09">
            <a:hlinkClick r:id="" action="ppaction://media"/>
            <a:extLst>
              <a:ext uri="{FF2B5EF4-FFF2-40B4-BE49-F238E27FC236}">
                <a16:creationId xmlns:a16="http://schemas.microsoft.com/office/drawing/2014/main" id="{9DA3EB12-7B47-4A1F-BD66-D33A1BC2C59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79" end="4045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250" y="1041010"/>
            <a:ext cx="11096625" cy="564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1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6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73486" y="204686"/>
            <a:ext cx="581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프로젝트 주간 보고서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A48DB-023D-4133-8AB9-FF1462A24661}"/>
              </a:ext>
            </a:extLst>
          </p:cNvPr>
          <p:cNvSpPr txBox="1"/>
          <p:nvPr/>
        </p:nvSpPr>
        <p:spPr>
          <a:xfrm>
            <a:off x="4687330" y="6146564"/>
            <a:ext cx="3282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Poison Gas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구현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C8E99A-77BB-49F8-90C0-F7DF7234E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41" y="1815284"/>
            <a:ext cx="6065318" cy="34740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463C0C9-BD84-46CD-B123-C24E5E2EACD3}"/>
              </a:ext>
            </a:extLst>
          </p:cNvPr>
          <p:cNvCxnSpPr/>
          <p:nvPr/>
        </p:nvCxnSpPr>
        <p:spPr>
          <a:xfrm>
            <a:off x="5787957" y="4572000"/>
            <a:ext cx="3340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1FB51EA-D3B0-4AA7-8013-1DBC1CDA2E4E}"/>
              </a:ext>
            </a:extLst>
          </p:cNvPr>
          <p:cNvCxnSpPr/>
          <p:nvPr/>
        </p:nvCxnSpPr>
        <p:spPr>
          <a:xfrm>
            <a:off x="5829365" y="5289354"/>
            <a:ext cx="3340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D598E12-C7E9-4CC5-BF73-C5152E4ED685}"/>
              </a:ext>
            </a:extLst>
          </p:cNvPr>
          <p:cNvCxnSpPr>
            <a:cxnSpLocks/>
          </p:cNvCxnSpPr>
          <p:nvPr/>
        </p:nvCxnSpPr>
        <p:spPr>
          <a:xfrm>
            <a:off x="5787957" y="4572000"/>
            <a:ext cx="0" cy="717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6C10E7A-C881-4800-8D32-6C684F599477}"/>
              </a:ext>
            </a:extLst>
          </p:cNvPr>
          <p:cNvCxnSpPr>
            <a:cxnSpLocks/>
          </p:cNvCxnSpPr>
          <p:nvPr/>
        </p:nvCxnSpPr>
        <p:spPr>
          <a:xfrm>
            <a:off x="9128659" y="4572000"/>
            <a:ext cx="0" cy="717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32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73486" y="204686"/>
            <a:ext cx="581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프로젝트 주간 보고서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pic>
        <p:nvPicPr>
          <p:cNvPr id="3" name="KakaoTalk_Video_20191107_2006_58_148">
            <a:hlinkClick r:id="" action="ppaction://media"/>
            <a:extLst>
              <a:ext uri="{FF2B5EF4-FFF2-40B4-BE49-F238E27FC236}">
                <a16:creationId xmlns:a16="http://schemas.microsoft.com/office/drawing/2014/main" id="{CF2DD365-CD5C-42AD-83F2-9974EF6E8D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42" end="24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1" y="1009984"/>
            <a:ext cx="10967322" cy="557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17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73486" y="204686"/>
            <a:ext cx="581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프로젝트 주간 보고서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A48DB-023D-4133-8AB9-FF1462A24661}"/>
              </a:ext>
            </a:extLst>
          </p:cNvPr>
          <p:cNvSpPr txBox="1"/>
          <p:nvPr/>
        </p:nvSpPr>
        <p:spPr>
          <a:xfrm>
            <a:off x="4124529" y="6150114"/>
            <a:ext cx="3487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Shot effect </a:t>
            </a:r>
            <a:r>
              <a:rPr lang="ko-KR" altLang="en-US" sz="2800" dirty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구현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E9BD00-55F0-4556-B0E6-0FF9A745D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91" t="27951" r="26755" b="19996"/>
          <a:stretch/>
        </p:blipFill>
        <p:spPr>
          <a:xfrm>
            <a:off x="2059022" y="1344161"/>
            <a:ext cx="7872918" cy="466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43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73486" y="204686"/>
            <a:ext cx="581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프로젝트 주간 보고서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pic>
        <p:nvPicPr>
          <p:cNvPr id="3" name="스턴총알 이펙트">
            <a:hlinkClick r:id="" action="ppaction://media"/>
            <a:extLst>
              <a:ext uri="{FF2B5EF4-FFF2-40B4-BE49-F238E27FC236}">
                <a16:creationId xmlns:a16="http://schemas.microsoft.com/office/drawing/2014/main" id="{BBDFBA3C-5850-407B-8F0F-C9625F119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281" y="1168952"/>
            <a:ext cx="10546891" cy="53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88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FA4D9EB8-D91D-4543-B7F2-7F909B64655F}"/>
              </a:ext>
            </a:extLst>
          </p:cNvPr>
          <p:cNvSpPr txBox="1"/>
          <p:nvPr/>
        </p:nvSpPr>
        <p:spPr>
          <a:xfrm>
            <a:off x="1573486" y="204686"/>
            <a:ext cx="581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 panose="02000000000000000000" pitchFamily="2" charset="0"/>
              </a:rPr>
              <a:t>프로젝트 주간 보고서</a:t>
            </a:r>
            <a:endParaRPr kumimoji="1" lang="ja-JP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 panose="02000000000000000000" pitchFamily="2" charset="0"/>
            </a:endParaRPr>
          </a:p>
        </p:txBody>
      </p:sp>
      <p:pic>
        <p:nvPicPr>
          <p:cNvPr id="3" name="소생총알 이펙트">
            <a:hlinkClick r:id="" action="ppaction://media"/>
            <a:extLst>
              <a:ext uri="{FF2B5EF4-FFF2-40B4-BE49-F238E27FC236}">
                <a16:creationId xmlns:a16="http://schemas.microsoft.com/office/drawing/2014/main" id="{8FA9C2BC-D128-48B0-B023-1939465331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124" y="1009984"/>
            <a:ext cx="10852361" cy="55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0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</TotalTime>
  <Words>257</Words>
  <Application>Microsoft Office PowerPoint</Application>
  <PresentationFormat>와이드스크린</PresentationFormat>
  <Paragraphs>94</Paragraphs>
  <Slides>17</Slides>
  <Notes>4</Notes>
  <HiddenSlides>0</HiddenSlides>
  <MMClips>8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210 맨발의청춘 L</vt:lpstr>
      <vt:lpstr>KoPub돋움체 Light</vt:lpstr>
      <vt:lpstr>넥슨 풋볼고딕 L</vt:lpstr>
      <vt:lpstr>맑은 고딕</vt:lpstr>
      <vt:lpstr>Arial</vt:lpstr>
      <vt:lpstr>Calibri</vt:lpstr>
      <vt:lpstr>Century Gothic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bong suyeon</cp:lastModifiedBy>
  <cp:revision>120</cp:revision>
  <dcterms:created xsi:type="dcterms:W3CDTF">2018-08-02T00:16:13Z</dcterms:created>
  <dcterms:modified xsi:type="dcterms:W3CDTF">2019-11-07T11:21:43Z</dcterms:modified>
</cp:coreProperties>
</file>